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8" r:id="rId3"/>
    <p:sldId id="261" r:id="rId4"/>
    <p:sldId id="257" r:id="rId5"/>
    <p:sldId id="273" r:id="rId6"/>
    <p:sldId id="262" r:id="rId7"/>
    <p:sldId id="267" r:id="rId8"/>
    <p:sldId id="266" r:id="rId9"/>
    <p:sldId id="269" r:id="rId10"/>
    <p:sldId id="260" r:id="rId11"/>
    <p:sldId id="259" r:id="rId12"/>
    <p:sldId id="263" r:id="rId13"/>
    <p:sldId id="274" r:id="rId14"/>
    <p:sldId id="264" r:id="rId15"/>
    <p:sldId id="275" r:id="rId16"/>
    <p:sldId id="265" r:id="rId17"/>
    <p:sldId id="270" r:id="rId18"/>
    <p:sldId id="272" r:id="rId19"/>
    <p:sldId id="268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04143D-4AF6-40F5-B269-C2BB5AF4DEC8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9D3CEE-217A-4A0F-A977-42AD59824D5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45802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Nævn de andre valgmuligheder, som ikke blev valgt</a:t>
            </a:r>
          </a:p>
          <a:p>
            <a:r>
              <a:rPr lang="da-DK" dirty="0"/>
              <a:t>Flutter fokus på ui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D3CEE-217A-4A0F-A977-42AD59824D53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29291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Kommunikationsbus, hen af en event-bus pattern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D3CEE-217A-4A0F-A977-42AD59824D53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69393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03013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74103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1514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36742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73567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10884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81271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08350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6559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23219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09458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FC3EF-E55C-49E4-B045-E89987DFB8FF}" type="datetimeFigureOut">
              <a:rPr lang="da-DK" smtClean="0"/>
              <a:t>20-03-2023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1FDE8-5C5F-4CD0-BA77-5323AA63E76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094145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 descr="Et billede, der indeholder træ, plante&#10;&#10;Automatisk genereret beskrivelse">
            <a:extLst>
              <a:ext uri="{FF2B5EF4-FFF2-40B4-BE49-F238E27FC236}">
                <a16:creationId xmlns:a16="http://schemas.microsoft.com/office/drawing/2014/main" id="{7263688B-A4D8-D43F-CC6A-3063B8A01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"/>
            <a:ext cx="12192000" cy="685190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5EB49DE-AC7D-6C08-CDD3-FF4A99A4CB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a-DK" sz="6600" b="1" dirty="0">
                <a:ln w="2857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</a:rPr>
              <a:t>Livsform Observationsplatform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AA6A1BC-71F4-2BB4-F3C5-670BBD0281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Benjamin</a:t>
            </a:r>
          </a:p>
          <a:p>
            <a:r>
              <a:rPr lang="da-DK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Elif</a:t>
            </a:r>
          </a:p>
          <a:p>
            <a:r>
              <a:rPr lang="da-DK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Larsen</a:t>
            </a:r>
          </a:p>
        </p:txBody>
      </p:sp>
    </p:spTree>
    <p:extLst>
      <p:ext uri="{BB962C8B-B14F-4D97-AF65-F5344CB8AC3E}">
        <p14:creationId xmlns:p14="http://schemas.microsoft.com/office/powerpoint/2010/main" val="3620157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lede 5" descr="Et billede, der indeholder udendørs, klippe, stående, fugl&#10;&#10;Automatisk genereret beskrivelse">
            <a:extLst>
              <a:ext uri="{FF2B5EF4-FFF2-40B4-BE49-F238E27FC236}">
                <a16:creationId xmlns:a16="http://schemas.microsoft.com/office/drawing/2014/main" id="{9BA93DD2-D456-F579-37AA-F48018503E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" y="0"/>
            <a:ext cx="12188209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682E2A-9003-0C93-C029-EEEB83313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252" y="4688324"/>
            <a:ext cx="3259494" cy="1325563"/>
          </a:xfrm>
          <a:solidFill>
            <a:schemeClr val="bg1"/>
          </a:solidFill>
          <a:effectLst>
            <a:softEdge rad="127000"/>
          </a:effectLst>
        </p:spPr>
        <p:txBody>
          <a:bodyPr/>
          <a:lstStyle/>
          <a:p>
            <a:pPr algn="ctr"/>
            <a:r>
              <a:rPr lang="da-DK" dirty="0"/>
              <a:t>Arkitektur</a:t>
            </a:r>
          </a:p>
        </p:txBody>
      </p:sp>
    </p:spTree>
    <p:extLst>
      <p:ext uri="{BB962C8B-B14F-4D97-AF65-F5344CB8AC3E}">
        <p14:creationId xmlns:p14="http://schemas.microsoft.com/office/powerpoint/2010/main" val="3958911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B49EA0-932A-0725-562D-E843C58D1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Design</a:t>
            </a:r>
          </a:p>
        </p:txBody>
      </p:sp>
      <p:pic>
        <p:nvPicPr>
          <p:cNvPr id="5" name="Pladsholder til indhold 4" descr="Et billede, der indeholder diagram&#10;&#10;Automatisk genereret beskrivelse">
            <a:extLst>
              <a:ext uri="{FF2B5EF4-FFF2-40B4-BE49-F238E27FC236}">
                <a16:creationId xmlns:a16="http://schemas.microsoft.com/office/drawing/2014/main" id="{E48D3283-2898-BF0C-07AF-99AD096D7F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002" y="1690688"/>
            <a:ext cx="5715798" cy="4324954"/>
          </a:xfrm>
        </p:spPr>
      </p:pic>
      <p:pic>
        <p:nvPicPr>
          <p:cNvPr id="7" name="Billede 6" descr="Et billede, der indeholder diagram&#10;&#10;Automatisk genereret beskrivelse">
            <a:extLst>
              <a:ext uri="{FF2B5EF4-FFF2-40B4-BE49-F238E27FC236}">
                <a16:creationId xmlns:a16="http://schemas.microsoft.com/office/drawing/2014/main" id="{60FB177A-05AB-0E64-130B-A19A457F9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77" y="1966150"/>
            <a:ext cx="5033926" cy="29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182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30BC55-135E-D15A-8560-9FD5E841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Kommunikation</a:t>
            </a:r>
          </a:p>
        </p:txBody>
      </p:sp>
      <p:pic>
        <p:nvPicPr>
          <p:cNvPr id="5" name="Pladsholder til indhold 4" descr="Et billede, der indeholder diagram&#10;&#10;Automatisk genereret beskrivelse">
            <a:extLst>
              <a:ext uri="{FF2B5EF4-FFF2-40B4-BE49-F238E27FC236}">
                <a16:creationId xmlns:a16="http://schemas.microsoft.com/office/drawing/2014/main" id="{1CA6188E-386B-54CA-1783-F8DC01935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91" y="1825625"/>
            <a:ext cx="8944417" cy="4351338"/>
          </a:xfrm>
        </p:spPr>
      </p:pic>
    </p:spTree>
    <p:extLst>
      <p:ext uri="{BB962C8B-B14F-4D97-AF65-F5344CB8AC3E}">
        <p14:creationId xmlns:p14="http://schemas.microsoft.com/office/powerpoint/2010/main" val="3547725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74F050-BBBB-5164-8353-BCA53A4E4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Klasse diagram</a:t>
            </a:r>
          </a:p>
        </p:txBody>
      </p:sp>
      <p:pic>
        <p:nvPicPr>
          <p:cNvPr id="5" name="Pladsholder til indhold 4" descr="Et billede, der indeholder diagram&#10;&#10;Automatisk genereret beskrivelse">
            <a:extLst>
              <a:ext uri="{FF2B5EF4-FFF2-40B4-BE49-F238E27FC236}">
                <a16:creationId xmlns:a16="http://schemas.microsoft.com/office/drawing/2014/main" id="{AF93B907-196C-3673-247A-F02F2A7F6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395" y="1376039"/>
            <a:ext cx="6183210" cy="5410308"/>
          </a:xfrm>
        </p:spPr>
      </p:pic>
    </p:spTree>
    <p:extLst>
      <p:ext uri="{BB962C8B-B14F-4D97-AF65-F5344CB8AC3E}">
        <p14:creationId xmlns:p14="http://schemas.microsoft.com/office/powerpoint/2010/main" val="2516142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85D31-1740-2AE7-738C-B54D6126C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Repository</a:t>
            </a:r>
          </a:p>
        </p:txBody>
      </p:sp>
      <p:pic>
        <p:nvPicPr>
          <p:cNvPr id="5" name="Pladsholder til indhold 4" descr="Et billede, der indeholder diagram&#10;&#10;Automatisk genereret beskrivelse">
            <a:extLst>
              <a:ext uri="{FF2B5EF4-FFF2-40B4-BE49-F238E27FC236}">
                <a16:creationId xmlns:a16="http://schemas.microsoft.com/office/drawing/2014/main" id="{AB108594-A7CD-4381-B45F-14A1DC407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181" y="1825625"/>
            <a:ext cx="9171637" cy="4351338"/>
          </a:xfrm>
        </p:spPr>
      </p:pic>
      <p:cxnSp>
        <p:nvCxnSpPr>
          <p:cNvPr id="9" name="Lige pilforbindelse 8">
            <a:extLst>
              <a:ext uri="{FF2B5EF4-FFF2-40B4-BE49-F238E27FC236}">
                <a16:creationId xmlns:a16="http://schemas.microsoft.com/office/drawing/2014/main" id="{B706CCAB-83D5-C3AB-BF29-E1C38180CB5F}"/>
              </a:ext>
            </a:extLst>
          </p:cNvPr>
          <p:cNvCxnSpPr/>
          <p:nvPr/>
        </p:nvCxnSpPr>
        <p:spPr>
          <a:xfrm flipV="1">
            <a:off x="2769833" y="2840854"/>
            <a:ext cx="1411550" cy="12428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538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5083A9-26F5-34B7-F090-CFE319419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ER Diagram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02C68876-687B-523E-EA0C-7BCC10140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955" y="214980"/>
            <a:ext cx="4267202" cy="6428040"/>
          </a:xfrm>
        </p:spPr>
      </p:pic>
    </p:spTree>
    <p:extLst>
      <p:ext uri="{BB962C8B-B14F-4D97-AF65-F5344CB8AC3E}">
        <p14:creationId xmlns:p14="http://schemas.microsoft.com/office/powerpoint/2010/main" val="34415475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 descr="Et billede, der indeholder blomst, indendørs, hvid, plante&#10;&#10;Automatisk genereret beskrivelse">
            <a:extLst>
              <a:ext uri="{FF2B5EF4-FFF2-40B4-BE49-F238E27FC236}">
                <a16:creationId xmlns:a16="http://schemas.microsoft.com/office/drawing/2014/main" id="{B72DC8F6-95CB-59D2-D10C-A5FF42C20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682E2A-9003-0C93-C029-EEEB83313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7922" y="4924700"/>
            <a:ext cx="2456156" cy="1325563"/>
          </a:xfrm>
          <a:solidFill>
            <a:schemeClr val="bg1"/>
          </a:solidFill>
          <a:effectLst>
            <a:softEdge rad="127000"/>
          </a:effectLst>
        </p:spPr>
        <p:txBody>
          <a:bodyPr/>
          <a:lstStyle/>
          <a:p>
            <a:pPr algn="ctr"/>
            <a:r>
              <a:rPr lang="da-DK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8031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 descr="Et billede, der indeholder insekt&#10;&#10;Automatisk genereret beskrivelse">
            <a:extLst>
              <a:ext uri="{FF2B5EF4-FFF2-40B4-BE49-F238E27FC236}">
                <a16:creationId xmlns:a16="http://schemas.microsoft.com/office/drawing/2014/main" id="{9D1EFA7E-3162-9DE3-8C8C-9FCA25B49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8"/>
            <a:ext cx="12192000" cy="68606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682E2A-9003-0C93-C029-EEEB83313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89" y="2766218"/>
            <a:ext cx="3754084" cy="1325563"/>
          </a:xfrm>
          <a:solidFill>
            <a:schemeClr val="bg1"/>
          </a:solidFill>
          <a:effectLst>
            <a:softEdge rad="127000"/>
          </a:effectLst>
        </p:spPr>
        <p:txBody>
          <a:bodyPr/>
          <a:lstStyle/>
          <a:p>
            <a:pPr algn="ctr"/>
            <a:r>
              <a:rPr lang="da-DK"/>
              <a:t>Produktløsning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46804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551D717-17CC-7AA2-4060-4AD8F120F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Endelige løsning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81BA430-33F0-CDEB-7B8A-8BD64CC93E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API</a:t>
            </a:r>
          </a:p>
          <a:p>
            <a:pPr lvl="1"/>
            <a:r>
              <a:rPr lang="da-DK" dirty="0" err="1"/>
              <a:t>ASP.Net</a:t>
            </a:r>
            <a:r>
              <a:rPr lang="da-DK" dirty="0"/>
              <a:t> Core</a:t>
            </a:r>
          </a:p>
          <a:p>
            <a:r>
              <a:rPr lang="da-DK" dirty="0"/>
              <a:t>Applikation</a:t>
            </a:r>
          </a:p>
          <a:p>
            <a:pPr lvl="1"/>
            <a:r>
              <a:rPr lang="da-DK" dirty="0"/>
              <a:t>Flutter med Dart</a:t>
            </a:r>
          </a:p>
          <a:p>
            <a:r>
              <a:rPr lang="da-DK" dirty="0"/>
              <a:t>Database</a:t>
            </a:r>
          </a:p>
          <a:p>
            <a:pPr lvl="1"/>
            <a:r>
              <a:rPr lang="da-DK" dirty="0"/>
              <a:t>MSSQL</a:t>
            </a:r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750248EA-E3BE-2259-564B-9759E632B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41344"/>
            <a:ext cx="5181600" cy="4351338"/>
          </a:xfrm>
        </p:spPr>
        <p:txBody>
          <a:bodyPr/>
          <a:lstStyle/>
          <a:p>
            <a:r>
              <a:rPr lang="da-DK" dirty="0"/>
              <a:t>Muligt at indsende observationer?</a:t>
            </a:r>
          </a:p>
          <a:p>
            <a:pPr lvl="1"/>
            <a:r>
              <a:rPr lang="da-DK" dirty="0"/>
              <a:t>Er muligt.</a:t>
            </a:r>
          </a:p>
          <a:p>
            <a:r>
              <a:rPr lang="da-DK" dirty="0"/>
              <a:t>Tid og sted?</a:t>
            </a:r>
          </a:p>
          <a:p>
            <a:pPr lvl="1"/>
            <a:r>
              <a:rPr lang="da-DK" dirty="0"/>
              <a:t>Automatisk hentet.</a:t>
            </a:r>
          </a:p>
          <a:p>
            <a:r>
              <a:rPr lang="da-DK" dirty="0"/>
              <a:t>Like?</a:t>
            </a:r>
          </a:p>
          <a:p>
            <a:pPr lvl="1"/>
            <a:r>
              <a:rPr lang="da-DK" dirty="0"/>
              <a:t>Er muligt.</a:t>
            </a:r>
          </a:p>
          <a:p>
            <a:r>
              <a:rPr lang="da-DK" dirty="0"/>
              <a:t>Real-time kommunikation?</a:t>
            </a:r>
          </a:p>
          <a:p>
            <a:pPr lvl="1"/>
            <a:r>
              <a:rPr lang="da-DK" dirty="0"/>
              <a:t>Mangler i applikationen.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E148B80C-4355-A277-CD97-694F3B2B33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29"/>
          <a:stretch/>
        </p:blipFill>
        <p:spPr>
          <a:xfrm>
            <a:off x="-1224809" y="5397623"/>
            <a:ext cx="14656784" cy="15935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998923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 descr="Et billede, der indeholder græs, udendørs, mark, fugl&#10;&#10;Automatisk genereret beskrivelse">
            <a:extLst>
              <a:ext uri="{FF2B5EF4-FFF2-40B4-BE49-F238E27FC236}">
                <a16:creationId xmlns:a16="http://schemas.microsoft.com/office/drawing/2014/main" id="{6C1A8A78-7449-7048-E2DC-ADE65FDE0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682E2A-9003-0C93-C029-EEEB83313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4722" y="4841715"/>
            <a:ext cx="3122556" cy="1434862"/>
          </a:xfrm>
          <a:solidFill>
            <a:schemeClr val="bg1"/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da-DK" dirty="0"/>
              <a:t>Spørgsmål?</a:t>
            </a:r>
          </a:p>
        </p:txBody>
      </p:sp>
    </p:spTree>
    <p:extLst>
      <p:ext uri="{BB962C8B-B14F-4D97-AF65-F5344CB8AC3E}">
        <p14:creationId xmlns:p14="http://schemas.microsoft.com/office/powerpoint/2010/main" val="477452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98DAE-3B48-058D-CB26-263127ADC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Oversigt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2B7D809-4F78-0267-5502-6B933D37B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3920" cy="4351338"/>
          </a:xfrm>
        </p:spPr>
        <p:txBody>
          <a:bodyPr/>
          <a:lstStyle/>
          <a:p>
            <a:r>
              <a:rPr lang="da-DK" dirty="0"/>
              <a:t>Introduktion</a:t>
            </a:r>
          </a:p>
          <a:p>
            <a:r>
              <a:rPr lang="da-DK" dirty="0"/>
              <a:t>Teknologi og Mønstre Valg</a:t>
            </a:r>
          </a:p>
          <a:p>
            <a:r>
              <a:rPr lang="da-DK" dirty="0"/>
              <a:t>Arkitektur</a:t>
            </a:r>
          </a:p>
          <a:p>
            <a:r>
              <a:rPr lang="da-DK" dirty="0"/>
              <a:t>Demonstration</a:t>
            </a:r>
          </a:p>
          <a:p>
            <a:r>
              <a:rPr lang="da-DK" dirty="0"/>
              <a:t>Produktløsning</a:t>
            </a:r>
          </a:p>
          <a:p>
            <a:endParaRPr lang="da-DK" dirty="0"/>
          </a:p>
        </p:txBody>
      </p:sp>
      <p:pic>
        <p:nvPicPr>
          <p:cNvPr id="5" name="Billede 4" descr="Et billede, der indeholder udendørs, insekt, klippe, sten&#10;&#10;Automatisk genereret beskrivelse">
            <a:extLst>
              <a:ext uri="{FF2B5EF4-FFF2-40B4-BE49-F238E27FC236}">
                <a16:creationId xmlns:a16="http://schemas.microsoft.com/office/drawing/2014/main" id="{EC065B6F-75F1-1E45-F403-3DC6E725E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12120" y="0"/>
            <a:ext cx="6479880" cy="6858000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4080294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 descr="Et billede, der indeholder sky, udendørs, overskyet, skyer&#10;&#10;Automatisk genereret beskrivelse">
            <a:extLst>
              <a:ext uri="{FF2B5EF4-FFF2-40B4-BE49-F238E27FC236}">
                <a16:creationId xmlns:a16="http://schemas.microsoft.com/office/drawing/2014/main" id="{9551B6EB-D730-4132-BEEC-294C8B52C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8"/>
            <a:ext cx="12192000" cy="68606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682E2A-9003-0C93-C029-EEEB83313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427" y="5729801"/>
            <a:ext cx="2333146" cy="855962"/>
          </a:xfrm>
          <a:solidFill>
            <a:schemeClr val="bg1"/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da-DK" dirty="0"/>
              <a:t>Tak</a:t>
            </a:r>
          </a:p>
        </p:txBody>
      </p:sp>
    </p:spTree>
    <p:extLst>
      <p:ext uri="{BB962C8B-B14F-4D97-AF65-F5344CB8AC3E}">
        <p14:creationId xmlns:p14="http://schemas.microsoft.com/office/powerpoint/2010/main" val="3302128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 descr="Et billede, der indeholder græs, udendørs, mark, slette&#10;&#10;Automatisk genereret beskrivelse">
            <a:extLst>
              <a:ext uri="{FF2B5EF4-FFF2-40B4-BE49-F238E27FC236}">
                <a16:creationId xmlns:a16="http://schemas.microsoft.com/office/drawing/2014/main" id="{D7EBE695-EE97-64C7-D820-CCD860762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" y="0"/>
            <a:ext cx="12188209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682E2A-9003-0C93-C029-EEEB83313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5150" y="4831394"/>
            <a:ext cx="3321698" cy="1325563"/>
          </a:xfrm>
          <a:solidFill>
            <a:schemeClr val="bg1"/>
          </a:solidFill>
          <a:effectLst>
            <a:softEdge rad="127000"/>
          </a:effectLst>
        </p:spPr>
        <p:txBody>
          <a:bodyPr/>
          <a:lstStyle/>
          <a:p>
            <a:pPr algn="ctr"/>
            <a:r>
              <a:rPr lang="da-DK" dirty="0"/>
              <a:t>Introduktion</a:t>
            </a:r>
          </a:p>
        </p:txBody>
      </p:sp>
    </p:spTree>
    <p:extLst>
      <p:ext uri="{BB962C8B-B14F-4D97-AF65-F5344CB8AC3E}">
        <p14:creationId xmlns:p14="http://schemas.microsoft.com/office/powerpoint/2010/main" val="550073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99A2BA-4654-56CD-3762-3D8D4F14E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Case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26A2F9E-B481-739D-D5FD-7145BEFD8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6831" cy="4351338"/>
          </a:xfrm>
        </p:spPr>
        <p:txBody>
          <a:bodyPr/>
          <a:lstStyle/>
          <a:p>
            <a:r>
              <a:rPr lang="da-DK" dirty="0"/>
              <a:t>Livsformer, dejlige at kigge på. </a:t>
            </a:r>
          </a:p>
          <a:p>
            <a:r>
              <a:rPr lang="da-DK" dirty="0"/>
              <a:t>Kan være svært at genkende.</a:t>
            </a:r>
          </a:p>
          <a:p>
            <a:r>
              <a:rPr lang="da-DK" dirty="0"/>
              <a:t>Kan være svært at finde.</a:t>
            </a:r>
          </a:p>
          <a:p>
            <a:endParaRPr lang="da-DK" dirty="0"/>
          </a:p>
          <a:p>
            <a:r>
              <a:rPr lang="da-DK" dirty="0"/>
              <a:t>Produkt for at hjælpe med observation og genkendelse</a:t>
            </a:r>
          </a:p>
          <a:p>
            <a:endParaRPr lang="da-DK" dirty="0"/>
          </a:p>
        </p:txBody>
      </p:sp>
      <p:pic>
        <p:nvPicPr>
          <p:cNvPr id="5" name="Billede 4" descr="Et billede, der indeholder græs, udendørs, pattedyr, træ&#10;&#10;Automatisk genereret beskrivelse">
            <a:extLst>
              <a:ext uri="{FF2B5EF4-FFF2-40B4-BE49-F238E27FC236}">
                <a16:creationId xmlns:a16="http://schemas.microsoft.com/office/drawing/2014/main" id="{B0349776-EC85-7A60-16D4-AD1551782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031" y="0"/>
            <a:ext cx="4926969" cy="685800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91574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22FF3-3E40-60F0-51FD-242B9C8B5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Problemformulering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C7CE765-93E2-130C-2B63-636ED7134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99891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Hvordan kan en bruger indsende en livsform-observation, med livsform-kategori og art, tid og sted, og andre kan automatisk modtage det på deres feed, samt give andre bruger muligheden for at give et ‘like’ på observation?</a:t>
            </a:r>
          </a:p>
        </p:txBody>
      </p:sp>
      <p:pic>
        <p:nvPicPr>
          <p:cNvPr id="5" name="Billede 4" descr="Et billede, der indeholder fugl, vand, vandfugl, udendørs&#10;&#10;Automatisk genereret beskrivelse">
            <a:extLst>
              <a:ext uri="{FF2B5EF4-FFF2-40B4-BE49-F238E27FC236}">
                <a16:creationId xmlns:a16="http://schemas.microsoft.com/office/drawing/2014/main" id="{34971C69-945B-68B4-AB5A-4C5CEA918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772" y="3586199"/>
            <a:ext cx="7302456" cy="2906676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451732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B1D086-8506-98B8-40CF-1CDBD2CB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Begrænsninger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120C822-2734-810F-B65C-7A439EFEA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883442" cy="4351338"/>
          </a:xfrm>
        </p:spPr>
        <p:txBody>
          <a:bodyPr/>
          <a:lstStyle/>
          <a:p>
            <a:r>
              <a:rPr lang="da-DK" dirty="0"/>
              <a:t>Ikke muligt at overføre billeder og fremvise dem.</a:t>
            </a:r>
          </a:p>
          <a:p>
            <a:r>
              <a:rPr lang="da-DK" dirty="0"/>
              <a:t>Ikke muligt at oprette bruger og logge ind/ud.</a:t>
            </a:r>
          </a:p>
          <a:p>
            <a:r>
              <a:rPr lang="da-DK" dirty="0"/>
              <a:t>Simpelt GUI.</a:t>
            </a:r>
          </a:p>
          <a:p>
            <a:r>
              <a:rPr lang="da-DK" dirty="0"/>
              <a:t>Ikke muligt at slette data via applikationen.</a:t>
            </a:r>
          </a:p>
          <a:p>
            <a:r>
              <a:rPr lang="da-DK" dirty="0"/>
              <a:t>Ikke muligt at oprette en observation uden art.</a:t>
            </a:r>
          </a:p>
        </p:txBody>
      </p:sp>
      <p:pic>
        <p:nvPicPr>
          <p:cNvPr id="5" name="Billede 4" descr="Et billede, der indeholder bygning, insekt, sten&#10;&#10;Automatisk genereret beskrivelse">
            <a:extLst>
              <a:ext uri="{FF2B5EF4-FFF2-40B4-BE49-F238E27FC236}">
                <a16:creationId xmlns:a16="http://schemas.microsoft.com/office/drawing/2014/main" id="{AFDD3B13-EE0B-80B9-455B-D3580A43A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320" y="845344"/>
            <a:ext cx="5432680" cy="5167312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716281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 descr="Et billede, der indeholder blomst, plante, hvid, blad&#10;&#10;Automatisk genereret beskrivelse">
            <a:extLst>
              <a:ext uri="{FF2B5EF4-FFF2-40B4-BE49-F238E27FC236}">
                <a16:creationId xmlns:a16="http://schemas.microsoft.com/office/drawing/2014/main" id="{FEF8AD7A-2302-34EE-F703-368816729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" y="0"/>
            <a:ext cx="12186104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682E2A-9003-0C93-C029-EEEB83313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481" y="355235"/>
            <a:ext cx="6267038" cy="1434862"/>
          </a:xfrm>
          <a:solidFill>
            <a:schemeClr val="bg1"/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da-DK" dirty="0"/>
              <a:t>Teknologi og Mønstre Valg</a:t>
            </a:r>
          </a:p>
        </p:txBody>
      </p:sp>
    </p:spTree>
    <p:extLst>
      <p:ext uri="{BB962C8B-B14F-4D97-AF65-F5344CB8AC3E}">
        <p14:creationId xmlns:p14="http://schemas.microsoft.com/office/powerpoint/2010/main" val="3220038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566783-EB48-6D73-9DE7-F23929964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Teknologier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3C6E67C-12A8-D0CA-3901-C5A557384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02151" cy="4351338"/>
          </a:xfrm>
        </p:spPr>
        <p:txBody>
          <a:bodyPr/>
          <a:lstStyle/>
          <a:p>
            <a:r>
              <a:rPr lang="da-DK" dirty="0" err="1"/>
              <a:t>ASP.Net</a:t>
            </a:r>
            <a:r>
              <a:rPr lang="da-DK" dirty="0"/>
              <a:t> Core</a:t>
            </a:r>
          </a:p>
          <a:p>
            <a:pPr lvl="1"/>
            <a:r>
              <a:rPr lang="da-DK" dirty="0" err="1"/>
              <a:t>SignalR</a:t>
            </a:r>
            <a:endParaRPr lang="da-DK" dirty="0"/>
          </a:p>
          <a:p>
            <a:pPr lvl="1"/>
            <a:r>
              <a:rPr lang="da-DK" dirty="0" err="1"/>
              <a:t>Entity</a:t>
            </a:r>
            <a:r>
              <a:rPr lang="da-DK" dirty="0"/>
              <a:t> Framework Core</a:t>
            </a:r>
          </a:p>
          <a:p>
            <a:r>
              <a:rPr lang="da-DK" dirty="0"/>
              <a:t>Flutter </a:t>
            </a:r>
          </a:p>
          <a:p>
            <a:pPr lvl="1"/>
            <a:r>
              <a:rPr lang="da-DK" dirty="0"/>
              <a:t>Dart</a:t>
            </a:r>
          </a:p>
          <a:p>
            <a:r>
              <a:rPr lang="da-DK" dirty="0"/>
              <a:t>MSSQL-database</a:t>
            </a:r>
          </a:p>
        </p:txBody>
      </p:sp>
      <p:pic>
        <p:nvPicPr>
          <p:cNvPr id="5" name="Billede 4" descr="Et billede, der indeholder fugl, udendørs, hønsefugle, stående&#10;&#10;Automatisk genereret beskrivelse">
            <a:extLst>
              <a:ext uri="{FF2B5EF4-FFF2-40B4-BE49-F238E27FC236}">
                <a16:creationId xmlns:a16="http://schemas.microsoft.com/office/drawing/2014/main" id="{5BCD1C3C-FE3B-36A7-BBCB-4B45875D83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22"/>
          <a:stretch/>
        </p:blipFill>
        <p:spPr>
          <a:xfrm>
            <a:off x="5915518" y="0"/>
            <a:ext cx="6276482" cy="6858000"/>
          </a:xfrm>
          <a:prstGeom prst="rect">
            <a:avLst/>
          </a:prstGeom>
          <a:effectLst>
            <a:softEdge rad="342900"/>
          </a:effectLst>
        </p:spPr>
      </p:pic>
    </p:spTree>
    <p:extLst>
      <p:ext uri="{BB962C8B-B14F-4D97-AF65-F5344CB8AC3E}">
        <p14:creationId xmlns:p14="http://schemas.microsoft.com/office/powerpoint/2010/main" val="1198371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A1809A-E4EA-C753-C7DE-567C2638D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Mønstre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23FE2B3-2384-168C-9D97-EB7BC25C1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Domain Driven Design</a:t>
            </a:r>
          </a:p>
          <a:p>
            <a:r>
              <a:rPr lang="da-DK" dirty="0"/>
              <a:t>CQRS</a:t>
            </a:r>
          </a:p>
          <a:p>
            <a:r>
              <a:rPr lang="da-DK" dirty="0"/>
              <a:t>Repository Design</a:t>
            </a:r>
          </a:p>
          <a:p>
            <a:r>
              <a:rPr lang="da-DK" dirty="0" err="1"/>
              <a:t>Result</a:t>
            </a:r>
            <a:r>
              <a:rPr lang="da-DK" dirty="0"/>
              <a:t> Pattern</a:t>
            </a:r>
          </a:p>
          <a:p>
            <a:r>
              <a:rPr lang="da-DK" dirty="0" err="1"/>
              <a:t>Specification</a:t>
            </a:r>
            <a:r>
              <a:rPr lang="da-DK" dirty="0"/>
              <a:t> Pattern</a:t>
            </a:r>
          </a:p>
          <a:p>
            <a:r>
              <a:rPr lang="da-DK" dirty="0"/>
              <a:t>Kommunikationsbus</a:t>
            </a:r>
          </a:p>
        </p:txBody>
      </p:sp>
      <p:pic>
        <p:nvPicPr>
          <p:cNvPr id="7" name="Billede 6" descr="Et billede, der indeholder hvepserede, udendørs, bikage, insekt&#10;&#10;Automatisk genereret beskrivelse">
            <a:extLst>
              <a:ext uri="{FF2B5EF4-FFF2-40B4-BE49-F238E27FC236}">
                <a16:creationId xmlns:a16="http://schemas.microsoft.com/office/drawing/2014/main" id="{1290CCC1-4D7B-D644-3BEE-CCE920843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831" y="0"/>
            <a:ext cx="5685169" cy="6858000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1983476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173</TotalTime>
  <Words>230</Words>
  <Application>Microsoft Office PowerPoint</Application>
  <PresentationFormat>Widescreen</PresentationFormat>
  <Paragraphs>70</Paragraphs>
  <Slides>20</Slides>
  <Notes>2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Office-tema</vt:lpstr>
      <vt:lpstr>Livsform Observationsplatform</vt:lpstr>
      <vt:lpstr>Oversigt</vt:lpstr>
      <vt:lpstr>Introduktion</vt:lpstr>
      <vt:lpstr>Case</vt:lpstr>
      <vt:lpstr>Problemformulering</vt:lpstr>
      <vt:lpstr>Begrænsninger</vt:lpstr>
      <vt:lpstr>Teknologi og Mønstre Valg</vt:lpstr>
      <vt:lpstr>Teknologier</vt:lpstr>
      <vt:lpstr>Mønstre</vt:lpstr>
      <vt:lpstr>Arkitektur</vt:lpstr>
      <vt:lpstr>Design</vt:lpstr>
      <vt:lpstr>Kommunikation</vt:lpstr>
      <vt:lpstr>Klasse diagram</vt:lpstr>
      <vt:lpstr>Repository</vt:lpstr>
      <vt:lpstr>ER Diagram</vt:lpstr>
      <vt:lpstr>DEMO</vt:lpstr>
      <vt:lpstr>Produktløsning</vt:lpstr>
      <vt:lpstr>Endelige løsning</vt:lpstr>
      <vt:lpstr>Spørgsmål?</vt:lpstr>
      <vt:lpstr>Tak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Livsformobservation platform</dc:title>
  <dc:creator>Benjamin Elif Larsen</dc:creator>
  <cp:lastModifiedBy>Benjamin Elif Larsen</cp:lastModifiedBy>
  <cp:revision>44</cp:revision>
  <dcterms:created xsi:type="dcterms:W3CDTF">2023-03-17T07:48:34Z</dcterms:created>
  <dcterms:modified xsi:type="dcterms:W3CDTF">2023-03-20T09:02:11Z</dcterms:modified>
</cp:coreProperties>
</file>

<file path=docProps/thumbnail.jpeg>
</file>